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Noticia Text" charset="1" panose="02000503060000020004"/>
      <p:regular r:id="rId16"/>
    </p:embeddedFont>
    <p:embeddedFont>
      <p:font typeface="Harnet Serif Bold" charset="1" panose="00000600000000000000"/>
      <p:regular r:id="rId17"/>
    </p:embeddedFont>
    <p:embeddedFont>
      <p:font typeface="Noticia Text Bold" charset="1" panose="02000803060000020004"/>
      <p:regular r:id="rId18"/>
    </p:embeddedFont>
    <p:embeddedFont>
      <p:font typeface="RUMBLE BRAVE" charset="1" panose="020005060800000200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11" Target="../media/image26.pn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24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2.png" Type="http://schemas.openxmlformats.org/officeDocument/2006/relationships/image"/><Relationship Id="rId8" Target="../media/image1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2.png" Type="http://schemas.openxmlformats.org/officeDocument/2006/relationships/image"/><Relationship Id="rId8" Target="../media/image1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2.pn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2.png" Type="http://schemas.openxmlformats.org/officeDocument/2006/relationships/image"/><Relationship Id="rId8" Target="../media/image2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2.png" Type="http://schemas.openxmlformats.org/officeDocument/2006/relationships/image"/><Relationship Id="rId8" Target="../media/image2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2.png" Type="http://schemas.openxmlformats.org/officeDocument/2006/relationships/image"/><Relationship Id="rId8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2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0" y="7024208"/>
            <a:ext cx="6680092" cy="4617614"/>
          </a:xfrm>
          <a:custGeom>
            <a:avLst/>
            <a:gdLst/>
            <a:ahLst/>
            <a:cxnLst/>
            <a:rect r="r" b="b" t="t" l="l"/>
            <a:pathLst>
              <a:path h="4617614" w="6680092">
                <a:moveTo>
                  <a:pt x="0" y="4617613"/>
                </a:moveTo>
                <a:lnTo>
                  <a:pt x="6680092" y="4617613"/>
                </a:lnTo>
                <a:lnTo>
                  <a:pt x="6680092" y="0"/>
                </a:lnTo>
                <a:lnTo>
                  <a:pt x="0" y="0"/>
                </a:lnTo>
                <a:lnTo>
                  <a:pt x="0" y="4617613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902558">
            <a:off x="-615698" y="6316718"/>
            <a:ext cx="3106177" cy="3854615"/>
          </a:xfrm>
          <a:custGeom>
            <a:avLst/>
            <a:gdLst/>
            <a:ahLst/>
            <a:cxnLst/>
            <a:rect r="r" b="b" t="t" l="l"/>
            <a:pathLst>
              <a:path h="3854615" w="3106177">
                <a:moveTo>
                  <a:pt x="0" y="0"/>
                </a:moveTo>
                <a:lnTo>
                  <a:pt x="3106177" y="0"/>
                </a:lnTo>
                <a:lnTo>
                  <a:pt x="3106177" y="3854615"/>
                </a:lnTo>
                <a:lnTo>
                  <a:pt x="0" y="38546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0" t="0" r="-18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-1028700"/>
            <a:ext cx="5952694" cy="4114800"/>
          </a:xfrm>
          <a:custGeom>
            <a:avLst/>
            <a:gdLst/>
            <a:ahLst/>
            <a:cxnLst/>
            <a:rect r="r" b="b" t="t" l="l"/>
            <a:pathLst>
              <a:path h="4114800" w="5952694">
                <a:moveTo>
                  <a:pt x="0" y="0"/>
                </a:moveTo>
                <a:lnTo>
                  <a:pt x="5952694" y="0"/>
                </a:lnTo>
                <a:lnTo>
                  <a:pt x="59526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2608452" y="0"/>
            <a:ext cx="5679548" cy="3478723"/>
          </a:xfrm>
          <a:custGeom>
            <a:avLst/>
            <a:gdLst/>
            <a:ahLst/>
            <a:cxnLst/>
            <a:rect r="r" b="b" t="t" l="l"/>
            <a:pathLst>
              <a:path h="3478723" w="5679548">
                <a:moveTo>
                  <a:pt x="5679548" y="0"/>
                </a:moveTo>
                <a:lnTo>
                  <a:pt x="0" y="0"/>
                </a:lnTo>
                <a:lnTo>
                  <a:pt x="0" y="3478723"/>
                </a:lnTo>
                <a:lnTo>
                  <a:pt x="5679548" y="3478723"/>
                </a:lnTo>
                <a:lnTo>
                  <a:pt x="5679548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872898">
            <a:off x="15752716" y="2633474"/>
            <a:ext cx="4446458" cy="887439"/>
          </a:xfrm>
          <a:custGeom>
            <a:avLst/>
            <a:gdLst/>
            <a:ahLst/>
            <a:cxnLst/>
            <a:rect r="r" b="b" t="t" l="l"/>
            <a:pathLst>
              <a:path h="887439" w="4446458">
                <a:moveTo>
                  <a:pt x="0" y="0"/>
                </a:moveTo>
                <a:lnTo>
                  <a:pt x="4446458" y="0"/>
                </a:lnTo>
                <a:lnTo>
                  <a:pt x="4446458" y="887439"/>
                </a:lnTo>
                <a:lnTo>
                  <a:pt x="0" y="8874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3830445">
            <a:off x="15465685" y="5982148"/>
            <a:ext cx="5020520" cy="4289722"/>
          </a:xfrm>
          <a:custGeom>
            <a:avLst/>
            <a:gdLst/>
            <a:ahLst/>
            <a:cxnLst/>
            <a:rect r="r" b="b" t="t" l="l"/>
            <a:pathLst>
              <a:path h="4289722" w="5020520">
                <a:moveTo>
                  <a:pt x="0" y="0"/>
                </a:moveTo>
                <a:lnTo>
                  <a:pt x="5020520" y="0"/>
                </a:lnTo>
                <a:lnTo>
                  <a:pt x="5020520" y="4289722"/>
                </a:lnTo>
                <a:lnTo>
                  <a:pt x="0" y="42897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0906948" y="8909471"/>
            <a:ext cx="6043502" cy="1949029"/>
          </a:xfrm>
          <a:custGeom>
            <a:avLst/>
            <a:gdLst/>
            <a:ahLst/>
            <a:cxnLst/>
            <a:rect r="r" b="b" t="t" l="l"/>
            <a:pathLst>
              <a:path h="1949029" w="6043502">
                <a:moveTo>
                  <a:pt x="6043502" y="0"/>
                </a:moveTo>
                <a:lnTo>
                  <a:pt x="0" y="0"/>
                </a:lnTo>
                <a:lnTo>
                  <a:pt x="0" y="1949029"/>
                </a:lnTo>
                <a:lnTo>
                  <a:pt x="6043502" y="1949029"/>
                </a:lnTo>
                <a:lnTo>
                  <a:pt x="6043502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81436">
            <a:off x="13358015" y="7244418"/>
            <a:ext cx="4765242" cy="3552714"/>
          </a:xfrm>
          <a:custGeom>
            <a:avLst/>
            <a:gdLst/>
            <a:ahLst/>
            <a:cxnLst/>
            <a:rect r="r" b="b" t="t" l="l"/>
            <a:pathLst>
              <a:path h="3552714" w="4765242">
                <a:moveTo>
                  <a:pt x="0" y="0"/>
                </a:moveTo>
                <a:lnTo>
                  <a:pt x="4765243" y="0"/>
                </a:lnTo>
                <a:lnTo>
                  <a:pt x="4765243" y="3552714"/>
                </a:lnTo>
                <a:lnTo>
                  <a:pt x="0" y="355271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53291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337252">
            <a:off x="-487762" y="1255024"/>
            <a:ext cx="3703891" cy="2560315"/>
          </a:xfrm>
          <a:custGeom>
            <a:avLst/>
            <a:gdLst/>
            <a:ahLst/>
            <a:cxnLst/>
            <a:rect r="r" b="b" t="t" l="l"/>
            <a:pathLst>
              <a:path h="2560315" w="3703891">
                <a:moveTo>
                  <a:pt x="0" y="0"/>
                </a:moveTo>
                <a:lnTo>
                  <a:pt x="3703891" y="0"/>
                </a:lnTo>
                <a:lnTo>
                  <a:pt x="3703891" y="2560315"/>
                </a:lnTo>
                <a:lnTo>
                  <a:pt x="0" y="256031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-11663" r="0" b="-11663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991039" y="6719428"/>
            <a:ext cx="6305921" cy="1332126"/>
          </a:xfrm>
          <a:custGeom>
            <a:avLst/>
            <a:gdLst/>
            <a:ahLst/>
            <a:cxnLst/>
            <a:rect r="r" b="b" t="t" l="l"/>
            <a:pathLst>
              <a:path h="1332126" w="6305921">
                <a:moveTo>
                  <a:pt x="0" y="0"/>
                </a:moveTo>
                <a:lnTo>
                  <a:pt x="6305922" y="0"/>
                </a:lnTo>
                <a:lnTo>
                  <a:pt x="6305922" y="1332126"/>
                </a:lnTo>
                <a:lnTo>
                  <a:pt x="0" y="133212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884106" y="2235446"/>
            <a:ext cx="4519788" cy="661019"/>
          </a:xfrm>
          <a:custGeom>
            <a:avLst/>
            <a:gdLst/>
            <a:ahLst/>
            <a:cxnLst/>
            <a:rect r="r" b="b" t="t" l="l"/>
            <a:pathLst>
              <a:path h="661019" w="4519788">
                <a:moveTo>
                  <a:pt x="0" y="0"/>
                </a:moveTo>
                <a:lnTo>
                  <a:pt x="4519788" y="0"/>
                </a:lnTo>
                <a:lnTo>
                  <a:pt x="4519788" y="661019"/>
                </a:lnTo>
                <a:lnTo>
                  <a:pt x="0" y="66101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630396" y="2624638"/>
            <a:ext cx="9027207" cy="3195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904"/>
              </a:lnSpc>
            </a:pPr>
            <a:r>
              <a:rPr lang="en-US" sz="17074">
                <a:solidFill>
                  <a:srgbClr val="623416"/>
                </a:solidFill>
                <a:latin typeface="Noticia Text"/>
                <a:ea typeface="Noticia Text"/>
                <a:cs typeface="Noticia Text"/>
                <a:sym typeface="Noticia Text"/>
              </a:rPr>
              <a:t>SÂM LỐC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335390" y="6810668"/>
            <a:ext cx="5617220" cy="1003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76"/>
              </a:lnSpc>
            </a:pPr>
            <a:r>
              <a:rPr lang="en-US" sz="5840" b="true">
                <a:solidFill>
                  <a:srgbClr val="FFFFFF"/>
                </a:solidFill>
                <a:latin typeface="Harnet Serif Bold"/>
                <a:ea typeface="Harnet Serif Bold"/>
                <a:cs typeface="Harnet Serif Bold"/>
                <a:sym typeface="Harnet Serif Bold"/>
              </a:rPr>
              <a:t>NHÓM 20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80339" y="5549614"/>
            <a:ext cx="4606797" cy="837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5"/>
              </a:lnSpc>
            </a:pPr>
            <a:r>
              <a:rPr lang="en-US" sz="4903">
                <a:solidFill>
                  <a:srgbClr val="623416"/>
                </a:solidFill>
                <a:latin typeface="Noticia Text"/>
                <a:ea typeface="Noticia Text"/>
                <a:cs typeface="Noticia Text"/>
                <a:sym typeface="Noticia Text"/>
              </a:rPr>
              <a:t>Trình bày bởi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0" y="7024208"/>
            <a:ext cx="6680092" cy="4617614"/>
          </a:xfrm>
          <a:custGeom>
            <a:avLst/>
            <a:gdLst/>
            <a:ahLst/>
            <a:cxnLst/>
            <a:rect r="r" b="b" t="t" l="l"/>
            <a:pathLst>
              <a:path h="4617614" w="6680092">
                <a:moveTo>
                  <a:pt x="0" y="4617613"/>
                </a:moveTo>
                <a:lnTo>
                  <a:pt x="6680092" y="4617613"/>
                </a:lnTo>
                <a:lnTo>
                  <a:pt x="6680092" y="0"/>
                </a:lnTo>
                <a:lnTo>
                  <a:pt x="0" y="0"/>
                </a:lnTo>
                <a:lnTo>
                  <a:pt x="0" y="4617613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902558">
            <a:off x="-615698" y="6316718"/>
            <a:ext cx="3106177" cy="3854615"/>
          </a:xfrm>
          <a:custGeom>
            <a:avLst/>
            <a:gdLst/>
            <a:ahLst/>
            <a:cxnLst/>
            <a:rect r="r" b="b" t="t" l="l"/>
            <a:pathLst>
              <a:path h="3854615" w="3106177">
                <a:moveTo>
                  <a:pt x="0" y="0"/>
                </a:moveTo>
                <a:lnTo>
                  <a:pt x="3106177" y="0"/>
                </a:lnTo>
                <a:lnTo>
                  <a:pt x="3106177" y="3854615"/>
                </a:lnTo>
                <a:lnTo>
                  <a:pt x="0" y="38546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-1028700"/>
            <a:ext cx="5952694" cy="4114800"/>
          </a:xfrm>
          <a:custGeom>
            <a:avLst/>
            <a:gdLst/>
            <a:ahLst/>
            <a:cxnLst/>
            <a:rect r="r" b="b" t="t" l="l"/>
            <a:pathLst>
              <a:path h="4114800" w="5952694">
                <a:moveTo>
                  <a:pt x="0" y="0"/>
                </a:moveTo>
                <a:lnTo>
                  <a:pt x="5952694" y="0"/>
                </a:lnTo>
                <a:lnTo>
                  <a:pt x="59526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2608452" y="0"/>
            <a:ext cx="5679548" cy="3478723"/>
          </a:xfrm>
          <a:custGeom>
            <a:avLst/>
            <a:gdLst/>
            <a:ahLst/>
            <a:cxnLst/>
            <a:rect r="r" b="b" t="t" l="l"/>
            <a:pathLst>
              <a:path h="3478723" w="5679548">
                <a:moveTo>
                  <a:pt x="5679548" y="0"/>
                </a:moveTo>
                <a:lnTo>
                  <a:pt x="0" y="0"/>
                </a:lnTo>
                <a:lnTo>
                  <a:pt x="0" y="3478723"/>
                </a:lnTo>
                <a:lnTo>
                  <a:pt x="5679548" y="3478723"/>
                </a:lnTo>
                <a:lnTo>
                  <a:pt x="5679548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872898">
            <a:off x="15752716" y="2633474"/>
            <a:ext cx="4446458" cy="887439"/>
          </a:xfrm>
          <a:custGeom>
            <a:avLst/>
            <a:gdLst/>
            <a:ahLst/>
            <a:cxnLst/>
            <a:rect r="r" b="b" t="t" l="l"/>
            <a:pathLst>
              <a:path h="887439" w="4446458">
                <a:moveTo>
                  <a:pt x="0" y="0"/>
                </a:moveTo>
                <a:lnTo>
                  <a:pt x="4446458" y="0"/>
                </a:lnTo>
                <a:lnTo>
                  <a:pt x="4446458" y="887439"/>
                </a:lnTo>
                <a:lnTo>
                  <a:pt x="0" y="8874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3830445">
            <a:off x="15465685" y="5982148"/>
            <a:ext cx="5020520" cy="4289722"/>
          </a:xfrm>
          <a:custGeom>
            <a:avLst/>
            <a:gdLst/>
            <a:ahLst/>
            <a:cxnLst/>
            <a:rect r="r" b="b" t="t" l="l"/>
            <a:pathLst>
              <a:path h="4289722" w="5020520">
                <a:moveTo>
                  <a:pt x="0" y="0"/>
                </a:moveTo>
                <a:lnTo>
                  <a:pt x="5020520" y="0"/>
                </a:lnTo>
                <a:lnTo>
                  <a:pt x="5020520" y="4289722"/>
                </a:lnTo>
                <a:lnTo>
                  <a:pt x="0" y="42897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0906948" y="8909471"/>
            <a:ext cx="6043502" cy="1949029"/>
          </a:xfrm>
          <a:custGeom>
            <a:avLst/>
            <a:gdLst/>
            <a:ahLst/>
            <a:cxnLst/>
            <a:rect r="r" b="b" t="t" l="l"/>
            <a:pathLst>
              <a:path h="1949029" w="6043502">
                <a:moveTo>
                  <a:pt x="6043502" y="0"/>
                </a:moveTo>
                <a:lnTo>
                  <a:pt x="0" y="0"/>
                </a:lnTo>
                <a:lnTo>
                  <a:pt x="0" y="1949029"/>
                </a:lnTo>
                <a:lnTo>
                  <a:pt x="6043502" y="1949029"/>
                </a:lnTo>
                <a:lnTo>
                  <a:pt x="6043502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81436">
            <a:off x="13369994" y="7161072"/>
            <a:ext cx="4765242" cy="3637782"/>
          </a:xfrm>
          <a:custGeom>
            <a:avLst/>
            <a:gdLst/>
            <a:ahLst/>
            <a:cxnLst/>
            <a:rect r="r" b="b" t="t" l="l"/>
            <a:pathLst>
              <a:path h="3637782" w="4765242">
                <a:moveTo>
                  <a:pt x="0" y="0"/>
                </a:moveTo>
                <a:lnTo>
                  <a:pt x="4765243" y="0"/>
                </a:lnTo>
                <a:lnTo>
                  <a:pt x="4765243" y="3637781"/>
                </a:lnTo>
                <a:lnTo>
                  <a:pt x="0" y="363778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3816" r="0" b="-3816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337252">
            <a:off x="-487762" y="1255024"/>
            <a:ext cx="3703891" cy="2560315"/>
          </a:xfrm>
          <a:custGeom>
            <a:avLst/>
            <a:gdLst/>
            <a:ahLst/>
            <a:cxnLst/>
            <a:rect r="r" b="b" t="t" l="l"/>
            <a:pathLst>
              <a:path h="2560315" w="3703891">
                <a:moveTo>
                  <a:pt x="0" y="0"/>
                </a:moveTo>
                <a:lnTo>
                  <a:pt x="3703891" y="0"/>
                </a:lnTo>
                <a:lnTo>
                  <a:pt x="3703891" y="2560315"/>
                </a:lnTo>
                <a:lnTo>
                  <a:pt x="0" y="256031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082856" y="2884998"/>
            <a:ext cx="8122289" cy="3137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904"/>
              </a:lnSpc>
            </a:pPr>
            <a:r>
              <a:rPr lang="en-US" sz="17074">
                <a:solidFill>
                  <a:srgbClr val="623416"/>
                </a:solidFill>
                <a:latin typeface="RUMBLE BRAVE"/>
                <a:ea typeface="RUMBLE BRAVE"/>
                <a:cs typeface="RUMBLE BRAVE"/>
                <a:sym typeface="RUMBLE BRAVE"/>
              </a:rPr>
              <a:t>thank you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6884106" y="2235446"/>
            <a:ext cx="4519788" cy="661019"/>
          </a:xfrm>
          <a:custGeom>
            <a:avLst/>
            <a:gdLst/>
            <a:ahLst/>
            <a:cxnLst/>
            <a:rect r="r" b="b" t="t" l="l"/>
            <a:pathLst>
              <a:path h="661019" w="4519788">
                <a:moveTo>
                  <a:pt x="0" y="0"/>
                </a:moveTo>
                <a:lnTo>
                  <a:pt x="4519788" y="0"/>
                </a:lnTo>
                <a:lnTo>
                  <a:pt x="4519788" y="661019"/>
                </a:lnTo>
                <a:lnTo>
                  <a:pt x="0" y="66101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45" t="-1196" r="-66666" b="-153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15963" y="4393449"/>
            <a:ext cx="7084894" cy="201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60"/>
              </a:lnSpc>
            </a:pPr>
            <a:r>
              <a:rPr lang="en-US" sz="11828" spc="-366">
                <a:solidFill>
                  <a:srgbClr val="543110"/>
                </a:solidFill>
                <a:latin typeface="Noticia Text"/>
                <a:ea typeface="Noticia Text"/>
                <a:cs typeface="Noticia Text"/>
                <a:sym typeface="Noticia Text"/>
              </a:rPr>
              <a:t>MỤC LỤC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183839" y="4779946"/>
            <a:ext cx="6686497" cy="1631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53"/>
              </a:lnSpc>
            </a:pPr>
            <a:r>
              <a:rPr lang="en-US" sz="4238" b="true">
                <a:solidFill>
                  <a:srgbClr val="543110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01. Giao diện trò chơi</a:t>
            </a:r>
          </a:p>
          <a:p>
            <a:pPr algn="l">
              <a:lnSpc>
                <a:spcPts val="6653"/>
              </a:lnSpc>
            </a:pPr>
            <a:r>
              <a:rPr lang="en-US" sz="4238" b="true">
                <a:solidFill>
                  <a:srgbClr val="543110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02. Ngôn ngữ lập trình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399999">
            <a:off x="3011651" y="-15044149"/>
            <a:ext cx="12578412" cy="20369897"/>
          </a:xfrm>
          <a:custGeom>
            <a:avLst/>
            <a:gdLst/>
            <a:ahLst/>
            <a:cxnLst/>
            <a:rect r="r" b="b" t="t" l="l"/>
            <a:pathLst>
              <a:path h="20369897" w="12578412">
                <a:moveTo>
                  <a:pt x="0" y="0"/>
                </a:moveTo>
                <a:lnTo>
                  <a:pt x="12578411" y="0"/>
                </a:lnTo>
                <a:lnTo>
                  <a:pt x="12578411" y="20369897"/>
                </a:lnTo>
                <a:lnTo>
                  <a:pt x="0" y="203698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400000">
            <a:off x="2454332" y="5023076"/>
            <a:ext cx="12578412" cy="20369897"/>
          </a:xfrm>
          <a:custGeom>
            <a:avLst/>
            <a:gdLst/>
            <a:ahLst/>
            <a:cxnLst/>
            <a:rect r="r" b="b" t="t" l="l"/>
            <a:pathLst>
              <a:path h="20369897" w="12578412">
                <a:moveTo>
                  <a:pt x="0" y="0"/>
                </a:moveTo>
                <a:lnTo>
                  <a:pt x="12578412" y="0"/>
                </a:lnTo>
                <a:lnTo>
                  <a:pt x="12578412" y="20369897"/>
                </a:lnTo>
                <a:lnTo>
                  <a:pt x="0" y="203698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1028700"/>
            <a:ext cx="5674871" cy="3922755"/>
          </a:xfrm>
          <a:custGeom>
            <a:avLst/>
            <a:gdLst/>
            <a:ahLst/>
            <a:cxnLst/>
            <a:rect r="r" b="b" t="t" l="l"/>
            <a:pathLst>
              <a:path h="3922755" w="5674871">
                <a:moveTo>
                  <a:pt x="0" y="0"/>
                </a:moveTo>
                <a:lnTo>
                  <a:pt x="5674871" y="0"/>
                </a:lnTo>
                <a:lnTo>
                  <a:pt x="5674871" y="3922755"/>
                </a:lnTo>
                <a:lnTo>
                  <a:pt x="0" y="3922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3286896" y="0"/>
            <a:ext cx="5038531" cy="3086100"/>
          </a:xfrm>
          <a:custGeom>
            <a:avLst/>
            <a:gdLst/>
            <a:ahLst/>
            <a:cxnLst/>
            <a:rect r="r" b="b" t="t" l="l"/>
            <a:pathLst>
              <a:path h="3086100" w="5038531">
                <a:moveTo>
                  <a:pt x="5038531" y="0"/>
                </a:moveTo>
                <a:lnTo>
                  <a:pt x="0" y="0"/>
                </a:lnTo>
                <a:lnTo>
                  <a:pt x="0" y="3086100"/>
                </a:lnTo>
                <a:lnTo>
                  <a:pt x="5038531" y="3086100"/>
                </a:lnTo>
                <a:lnTo>
                  <a:pt x="503853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830445">
            <a:off x="15923513" y="6418408"/>
            <a:ext cx="3504715" cy="2994561"/>
          </a:xfrm>
          <a:custGeom>
            <a:avLst/>
            <a:gdLst/>
            <a:ahLst/>
            <a:cxnLst/>
            <a:rect r="r" b="b" t="t" l="l"/>
            <a:pathLst>
              <a:path h="2994561" w="3504715">
                <a:moveTo>
                  <a:pt x="0" y="0"/>
                </a:moveTo>
                <a:lnTo>
                  <a:pt x="3504715" y="0"/>
                </a:lnTo>
                <a:lnTo>
                  <a:pt x="3504715" y="2994561"/>
                </a:lnTo>
                <a:lnTo>
                  <a:pt x="0" y="29945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3196359" y="9088264"/>
            <a:ext cx="4218836" cy="1360575"/>
          </a:xfrm>
          <a:custGeom>
            <a:avLst/>
            <a:gdLst/>
            <a:ahLst/>
            <a:cxnLst/>
            <a:rect r="r" b="b" t="t" l="l"/>
            <a:pathLst>
              <a:path h="1360575" w="4218836">
                <a:moveTo>
                  <a:pt x="4218837" y="0"/>
                </a:moveTo>
                <a:lnTo>
                  <a:pt x="0" y="0"/>
                </a:lnTo>
                <a:lnTo>
                  <a:pt x="0" y="1360575"/>
                </a:lnTo>
                <a:lnTo>
                  <a:pt x="4218837" y="1360575"/>
                </a:lnTo>
                <a:lnTo>
                  <a:pt x="421883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-201555" y="7401513"/>
            <a:ext cx="5322912" cy="3679463"/>
          </a:xfrm>
          <a:custGeom>
            <a:avLst/>
            <a:gdLst/>
            <a:ahLst/>
            <a:cxnLst/>
            <a:rect r="r" b="b" t="t" l="l"/>
            <a:pathLst>
              <a:path h="3679463" w="5322912">
                <a:moveTo>
                  <a:pt x="0" y="3679463"/>
                </a:moveTo>
                <a:lnTo>
                  <a:pt x="5322912" y="3679463"/>
                </a:lnTo>
                <a:lnTo>
                  <a:pt x="5322912" y="0"/>
                </a:lnTo>
                <a:lnTo>
                  <a:pt x="0" y="0"/>
                </a:lnTo>
                <a:lnTo>
                  <a:pt x="0" y="3679463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999774" y="2613882"/>
            <a:ext cx="12559622" cy="7064787"/>
          </a:xfrm>
          <a:custGeom>
            <a:avLst/>
            <a:gdLst/>
            <a:ahLst/>
            <a:cxnLst/>
            <a:rect r="r" b="b" t="t" l="l"/>
            <a:pathLst>
              <a:path h="7064787" w="12559622">
                <a:moveTo>
                  <a:pt x="0" y="0"/>
                </a:moveTo>
                <a:lnTo>
                  <a:pt x="12559622" y="0"/>
                </a:lnTo>
                <a:lnTo>
                  <a:pt x="12559622" y="7064787"/>
                </a:lnTo>
                <a:lnTo>
                  <a:pt x="0" y="706478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91297" y="-372980"/>
            <a:ext cx="13817984" cy="2986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7"/>
              </a:lnSpc>
            </a:pPr>
            <a:r>
              <a:rPr lang="en-US" sz="12862">
                <a:solidFill>
                  <a:srgbClr val="623416"/>
                </a:solidFill>
                <a:latin typeface="Noticia Text"/>
                <a:ea typeface="Noticia Text"/>
                <a:cs typeface="Noticia Text"/>
                <a:sym typeface="Noticia Text"/>
              </a:rPr>
              <a:t>Giao diện trò chơi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1028700"/>
            <a:ext cx="5674871" cy="3922755"/>
          </a:xfrm>
          <a:custGeom>
            <a:avLst/>
            <a:gdLst/>
            <a:ahLst/>
            <a:cxnLst/>
            <a:rect r="r" b="b" t="t" l="l"/>
            <a:pathLst>
              <a:path h="3922755" w="5674871">
                <a:moveTo>
                  <a:pt x="0" y="0"/>
                </a:moveTo>
                <a:lnTo>
                  <a:pt x="5674871" y="0"/>
                </a:lnTo>
                <a:lnTo>
                  <a:pt x="5674871" y="3922755"/>
                </a:lnTo>
                <a:lnTo>
                  <a:pt x="0" y="3922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3286896" y="0"/>
            <a:ext cx="5038531" cy="3086100"/>
          </a:xfrm>
          <a:custGeom>
            <a:avLst/>
            <a:gdLst/>
            <a:ahLst/>
            <a:cxnLst/>
            <a:rect r="r" b="b" t="t" l="l"/>
            <a:pathLst>
              <a:path h="3086100" w="5038531">
                <a:moveTo>
                  <a:pt x="5038531" y="0"/>
                </a:moveTo>
                <a:lnTo>
                  <a:pt x="0" y="0"/>
                </a:lnTo>
                <a:lnTo>
                  <a:pt x="0" y="3086100"/>
                </a:lnTo>
                <a:lnTo>
                  <a:pt x="5038531" y="3086100"/>
                </a:lnTo>
                <a:lnTo>
                  <a:pt x="503853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830445">
            <a:off x="15923513" y="6418408"/>
            <a:ext cx="3504715" cy="2994561"/>
          </a:xfrm>
          <a:custGeom>
            <a:avLst/>
            <a:gdLst/>
            <a:ahLst/>
            <a:cxnLst/>
            <a:rect r="r" b="b" t="t" l="l"/>
            <a:pathLst>
              <a:path h="2994561" w="3504715">
                <a:moveTo>
                  <a:pt x="0" y="0"/>
                </a:moveTo>
                <a:lnTo>
                  <a:pt x="3504715" y="0"/>
                </a:lnTo>
                <a:lnTo>
                  <a:pt x="3504715" y="2994561"/>
                </a:lnTo>
                <a:lnTo>
                  <a:pt x="0" y="29945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3196359" y="9088264"/>
            <a:ext cx="4218836" cy="1360575"/>
          </a:xfrm>
          <a:custGeom>
            <a:avLst/>
            <a:gdLst/>
            <a:ahLst/>
            <a:cxnLst/>
            <a:rect r="r" b="b" t="t" l="l"/>
            <a:pathLst>
              <a:path h="1360575" w="4218836">
                <a:moveTo>
                  <a:pt x="4218837" y="0"/>
                </a:moveTo>
                <a:lnTo>
                  <a:pt x="0" y="0"/>
                </a:lnTo>
                <a:lnTo>
                  <a:pt x="0" y="1360575"/>
                </a:lnTo>
                <a:lnTo>
                  <a:pt x="4218837" y="1360575"/>
                </a:lnTo>
                <a:lnTo>
                  <a:pt x="421883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-201555" y="7401513"/>
            <a:ext cx="5322912" cy="3679463"/>
          </a:xfrm>
          <a:custGeom>
            <a:avLst/>
            <a:gdLst/>
            <a:ahLst/>
            <a:cxnLst/>
            <a:rect r="r" b="b" t="t" l="l"/>
            <a:pathLst>
              <a:path h="3679463" w="5322912">
                <a:moveTo>
                  <a:pt x="0" y="3679463"/>
                </a:moveTo>
                <a:lnTo>
                  <a:pt x="5322912" y="3679463"/>
                </a:lnTo>
                <a:lnTo>
                  <a:pt x="5322912" y="0"/>
                </a:lnTo>
                <a:lnTo>
                  <a:pt x="0" y="0"/>
                </a:lnTo>
                <a:lnTo>
                  <a:pt x="0" y="3679463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948623" y="2499875"/>
            <a:ext cx="12503332" cy="7017495"/>
          </a:xfrm>
          <a:custGeom>
            <a:avLst/>
            <a:gdLst/>
            <a:ahLst/>
            <a:cxnLst/>
            <a:rect r="r" b="b" t="t" l="l"/>
            <a:pathLst>
              <a:path h="7017495" w="12503332">
                <a:moveTo>
                  <a:pt x="0" y="0"/>
                </a:moveTo>
                <a:lnTo>
                  <a:pt x="12503332" y="0"/>
                </a:lnTo>
                <a:lnTo>
                  <a:pt x="12503332" y="7017495"/>
                </a:lnTo>
                <a:lnTo>
                  <a:pt x="0" y="701749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91297" y="-372980"/>
            <a:ext cx="13817984" cy="2986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7"/>
              </a:lnSpc>
            </a:pPr>
            <a:r>
              <a:rPr lang="en-US" sz="12862">
                <a:solidFill>
                  <a:srgbClr val="623416"/>
                </a:solidFill>
                <a:latin typeface="Noticia Text"/>
                <a:ea typeface="Noticia Text"/>
                <a:cs typeface="Noticia Text"/>
                <a:sym typeface="Noticia Text"/>
              </a:rPr>
              <a:t>Giao diện trò chơi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1028700"/>
            <a:ext cx="5674871" cy="3922755"/>
          </a:xfrm>
          <a:custGeom>
            <a:avLst/>
            <a:gdLst/>
            <a:ahLst/>
            <a:cxnLst/>
            <a:rect r="r" b="b" t="t" l="l"/>
            <a:pathLst>
              <a:path h="3922755" w="5674871">
                <a:moveTo>
                  <a:pt x="0" y="0"/>
                </a:moveTo>
                <a:lnTo>
                  <a:pt x="5674871" y="0"/>
                </a:lnTo>
                <a:lnTo>
                  <a:pt x="5674871" y="3922755"/>
                </a:lnTo>
                <a:lnTo>
                  <a:pt x="0" y="3922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3286896" y="0"/>
            <a:ext cx="5038531" cy="3086100"/>
          </a:xfrm>
          <a:custGeom>
            <a:avLst/>
            <a:gdLst/>
            <a:ahLst/>
            <a:cxnLst/>
            <a:rect r="r" b="b" t="t" l="l"/>
            <a:pathLst>
              <a:path h="3086100" w="5038531">
                <a:moveTo>
                  <a:pt x="5038531" y="0"/>
                </a:moveTo>
                <a:lnTo>
                  <a:pt x="0" y="0"/>
                </a:lnTo>
                <a:lnTo>
                  <a:pt x="0" y="3086100"/>
                </a:lnTo>
                <a:lnTo>
                  <a:pt x="5038531" y="3086100"/>
                </a:lnTo>
                <a:lnTo>
                  <a:pt x="503853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830445">
            <a:off x="15923513" y="6418408"/>
            <a:ext cx="3504715" cy="2994561"/>
          </a:xfrm>
          <a:custGeom>
            <a:avLst/>
            <a:gdLst/>
            <a:ahLst/>
            <a:cxnLst/>
            <a:rect r="r" b="b" t="t" l="l"/>
            <a:pathLst>
              <a:path h="2994561" w="3504715">
                <a:moveTo>
                  <a:pt x="0" y="0"/>
                </a:moveTo>
                <a:lnTo>
                  <a:pt x="3504715" y="0"/>
                </a:lnTo>
                <a:lnTo>
                  <a:pt x="3504715" y="2994561"/>
                </a:lnTo>
                <a:lnTo>
                  <a:pt x="0" y="29945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3196359" y="9088264"/>
            <a:ext cx="4218836" cy="1360575"/>
          </a:xfrm>
          <a:custGeom>
            <a:avLst/>
            <a:gdLst/>
            <a:ahLst/>
            <a:cxnLst/>
            <a:rect r="r" b="b" t="t" l="l"/>
            <a:pathLst>
              <a:path h="1360575" w="4218836">
                <a:moveTo>
                  <a:pt x="4218837" y="0"/>
                </a:moveTo>
                <a:lnTo>
                  <a:pt x="0" y="0"/>
                </a:lnTo>
                <a:lnTo>
                  <a:pt x="0" y="1360575"/>
                </a:lnTo>
                <a:lnTo>
                  <a:pt x="4218837" y="1360575"/>
                </a:lnTo>
                <a:lnTo>
                  <a:pt x="421883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-201555" y="7401513"/>
            <a:ext cx="5322912" cy="3679463"/>
          </a:xfrm>
          <a:custGeom>
            <a:avLst/>
            <a:gdLst/>
            <a:ahLst/>
            <a:cxnLst/>
            <a:rect r="r" b="b" t="t" l="l"/>
            <a:pathLst>
              <a:path h="3679463" w="5322912">
                <a:moveTo>
                  <a:pt x="0" y="3679463"/>
                </a:moveTo>
                <a:lnTo>
                  <a:pt x="5322912" y="3679463"/>
                </a:lnTo>
                <a:lnTo>
                  <a:pt x="5322912" y="0"/>
                </a:lnTo>
                <a:lnTo>
                  <a:pt x="0" y="0"/>
                </a:lnTo>
                <a:lnTo>
                  <a:pt x="0" y="3679463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100397" y="2613882"/>
            <a:ext cx="12087206" cy="6814162"/>
          </a:xfrm>
          <a:custGeom>
            <a:avLst/>
            <a:gdLst/>
            <a:ahLst/>
            <a:cxnLst/>
            <a:rect r="r" b="b" t="t" l="l"/>
            <a:pathLst>
              <a:path h="6814162" w="12087206">
                <a:moveTo>
                  <a:pt x="0" y="0"/>
                </a:moveTo>
                <a:lnTo>
                  <a:pt x="12087206" y="0"/>
                </a:lnTo>
                <a:lnTo>
                  <a:pt x="12087206" y="6814162"/>
                </a:lnTo>
                <a:lnTo>
                  <a:pt x="0" y="68141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91297" y="-372980"/>
            <a:ext cx="13817984" cy="2986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7"/>
              </a:lnSpc>
            </a:pPr>
            <a:r>
              <a:rPr lang="en-US" sz="12862">
                <a:solidFill>
                  <a:srgbClr val="623416"/>
                </a:solidFill>
                <a:latin typeface="Noticia Text"/>
                <a:ea typeface="Noticia Text"/>
                <a:cs typeface="Noticia Text"/>
                <a:sym typeface="Noticia Text"/>
              </a:rPr>
              <a:t>Giao diện trò chơi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1028700"/>
            <a:ext cx="5674871" cy="3922755"/>
          </a:xfrm>
          <a:custGeom>
            <a:avLst/>
            <a:gdLst/>
            <a:ahLst/>
            <a:cxnLst/>
            <a:rect r="r" b="b" t="t" l="l"/>
            <a:pathLst>
              <a:path h="3922755" w="5674871">
                <a:moveTo>
                  <a:pt x="0" y="0"/>
                </a:moveTo>
                <a:lnTo>
                  <a:pt x="5674871" y="0"/>
                </a:lnTo>
                <a:lnTo>
                  <a:pt x="5674871" y="3922755"/>
                </a:lnTo>
                <a:lnTo>
                  <a:pt x="0" y="3922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3286896" y="0"/>
            <a:ext cx="5038531" cy="3086100"/>
          </a:xfrm>
          <a:custGeom>
            <a:avLst/>
            <a:gdLst/>
            <a:ahLst/>
            <a:cxnLst/>
            <a:rect r="r" b="b" t="t" l="l"/>
            <a:pathLst>
              <a:path h="3086100" w="5038531">
                <a:moveTo>
                  <a:pt x="5038531" y="0"/>
                </a:moveTo>
                <a:lnTo>
                  <a:pt x="0" y="0"/>
                </a:lnTo>
                <a:lnTo>
                  <a:pt x="0" y="3086100"/>
                </a:lnTo>
                <a:lnTo>
                  <a:pt x="5038531" y="3086100"/>
                </a:lnTo>
                <a:lnTo>
                  <a:pt x="503853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830445">
            <a:off x="15923513" y="6418408"/>
            <a:ext cx="3504715" cy="2994561"/>
          </a:xfrm>
          <a:custGeom>
            <a:avLst/>
            <a:gdLst/>
            <a:ahLst/>
            <a:cxnLst/>
            <a:rect r="r" b="b" t="t" l="l"/>
            <a:pathLst>
              <a:path h="2994561" w="3504715">
                <a:moveTo>
                  <a:pt x="0" y="0"/>
                </a:moveTo>
                <a:lnTo>
                  <a:pt x="3504715" y="0"/>
                </a:lnTo>
                <a:lnTo>
                  <a:pt x="3504715" y="2994561"/>
                </a:lnTo>
                <a:lnTo>
                  <a:pt x="0" y="29945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3196359" y="9088264"/>
            <a:ext cx="4218836" cy="1360575"/>
          </a:xfrm>
          <a:custGeom>
            <a:avLst/>
            <a:gdLst/>
            <a:ahLst/>
            <a:cxnLst/>
            <a:rect r="r" b="b" t="t" l="l"/>
            <a:pathLst>
              <a:path h="1360575" w="4218836">
                <a:moveTo>
                  <a:pt x="4218837" y="0"/>
                </a:moveTo>
                <a:lnTo>
                  <a:pt x="0" y="0"/>
                </a:lnTo>
                <a:lnTo>
                  <a:pt x="0" y="1360575"/>
                </a:lnTo>
                <a:lnTo>
                  <a:pt x="4218837" y="1360575"/>
                </a:lnTo>
                <a:lnTo>
                  <a:pt x="421883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-201555" y="7401513"/>
            <a:ext cx="5322912" cy="3679463"/>
          </a:xfrm>
          <a:custGeom>
            <a:avLst/>
            <a:gdLst/>
            <a:ahLst/>
            <a:cxnLst/>
            <a:rect r="r" b="b" t="t" l="l"/>
            <a:pathLst>
              <a:path h="3679463" w="5322912">
                <a:moveTo>
                  <a:pt x="0" y="3679463"/>
                </a:moveTo>
                <a:lnTo>
                  <a:pt x="5322912" y="3679463"/>
                </a:lnTo>
                <a:lnTo>
                  <a:pt x="5322912" y="0"/>
                </a:lnTo>
                <a:lnTo>
                  <a:pt x="0" y="0"/>
                </a:lnTo>
                <a:lnTo>
                  <a:pt x="0" y="3679463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144632" y="2613882"/>
            <a:ext cx="12161146" cy="6880691"/>
          </a:xfrm>
          <a:custGeom>
            <a:avLst/>
            <a:gdLst/>
            <a:ahLst/>
            <a:cxnLst/>
            <a:rect r="r" b="b" t="t" l="l"/>
            <a:pathLst>
              <a:path h="6880691" w="12161146">
                <a:moveTo>
                  <a:pt x="0" y="0"/>
                </a:moveTo>
                <a:lnTo>
                  <a:pt x="12161146" y="0"/>
                </a:lnTo>
                <a:lnTo>
                  <a:pt x="12161146" y="6880691"/>
                </a:lnTo>
                <a:lnTo>
                  <a:pt x="0" y="688069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911" t="0" r="0" b="-77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91297" y="-372980"/>
            <a:ext cx="13817984" cy="2986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7"/>
              </a:lnSpc>
            </a:pPr>
            <a:r>
              <a:rPr lang="en-US" sz="12862">
                <a:solidFill>
                  <a:srgbClr val="623416"/>
                </a:solidFill>
                <a:latin typeface="Noticia Text"/>
                <a:ea typeface="Noticia Text"/>
                <a:cs typeface="Noticia Text"/>
                <a:sym typeface="Noticia Text"/>
              </a:rPr>
              <a:t>Giao diện trò chơi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1028700"/>
            <a:ext cx="5674871" cy="3922755"/>
          </a:xfrm>
          <a:custGeom>
            <a:avLst/>
            <a:gdLst/>
            <a:ahLst/>
            <a:cxnLst/>
            <a:rect r="r" b="b" t="t" l="l"/>
            <a:pathLst>
              <a:path h="3922755" w="5674871">
                <a:moveTo>
                  <a:pt x="0" y="0"/>
                </a:moveTo>
                <a:lnTo>
                  <a:pt x="5674871" y="0"/>
                </a:lnTo>
                <a:lnTo>
                  <a:pt x="5674871" y="3922755"/>
                </a:lnTo>
                <a:lnTo>
                  <a:pt x="0" y="3922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3286896" y="0"/>
            <a:ext cx="5038531" cy="3086100"/>
          </a:xfrm>
          <a:custGeom>
            <a:avLst/>
            <a:gdLst/>
            <a:ahLst/>
            <a:cxnLst/>
            <a:rect r="r" b="b" t="t" l="l"/>
            <a:pathLst>
              <a:path h="3086100" w="5038531">
                <a:moveTo>
                  <a:pt x="5038531" y="0"/>
                </a:moveTo>
                <a:lnTo>
                  <a:pt x="0" y="0"/>
                </a:lnTo>
                <a:lnTo>
                  <a:pt x="0" y="3086100"/>
                </a:lnTo>
                <a:lnTo>
                  <a:pt x="5038531" y="3086100"/>
                </a:lnTo>
                <a:lnTo>
                  <a:pt x="503853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830445">
            <a:off x="15923513" y="6418408"/>
            <a:ext cx="3504715" cy="2994561"/>
          </a:xfrm>
          <a:custGeom>
            <a:avLst/>
            <a:gdLst/>
            <a:ahLst/>
            <a:cxnLst/>
            <a:rect r="r" b="b" t="t" l="l"/>
            <a:pathLst>
              <a:path h="2994561" w="3504715">
                <a:moveTo>
                  <a:pt x="0" y="0"/>
                </a:moveTo>
                <a:lnTo>
                  <a:pt x="3504715" y="0"/>
                </a:lnTo>
                <a:lnTo>
                  <a:pt x="3504715" y="2994561"/>
                </a:lnTo>
                <a:lnTo>
                  <a:pt x="0" y="29945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3196359" y="9088264"/>
            <a:ext cx="4218836" cy="1360575"/>
          </a:xfrm>
          <a:custGeom>
            <a:avLst/>
            <a:gdLst/>
            <a:ahLst/>
            <a:cxnLst/>
            <a:rect r="r" b="b" t="t" l="l"/>
            <a:pathLst>
              <a:path h="1360575" w="4218836">
                <a:moveTo>
                  <a:pt x="4218837" y="0"/>
                </a:moveTo>
                <a:lnTo>
                  <a:pt x="0" y="0"/>
                </a:lnTo>
                <a:lnTo>
                  <a:pt x="0" y="1360575"/>
                </a:lnTo>
                <a:lnTo>
                  <a:pt x="4218837" y="1360575"/>
                </a:lnTo>
                <a:lnTo>
                  <a:pt x="421883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-201555" y="7401513"/>
            <a:ext cx="5322912" cy="3679463"/>
          </a:xfrm>
          <a:custGeom>
            <a:avLst/>
            <a:gdLst/>
            <a:ahLst/>
            <a:cxnLst/>
            <a:rect r="r" b="b" t="t" l="l"/>
            <a:pathLst>
              <a:path h="3679463" w="5322912">
                <a:moveTo>
                  <a:pt x="0" y="3679463"/>
                </a:moveTo>
                <a:lnTo>
                  <a:pt x="5322912" y="3679463"/>
                </a:lnTo>
                <a:lnTo>
                  <a:pt x="5322912" y="0"/>
                </a:lnTo>
                <a:lnTo>
                  <a:pt x="0" y="0"/>
                </a:lnTo>
                <a:lnTo>
                  <a:pt x="0" y="3679463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80234" y="2481025"/>
            <a:ext cx="12679162" cy="7116180"/>
          </a:xfrm>
          <a:custGeom>
            <a:avLst/>
            <a:gdLst/>
            <a:ahLst/>
            <a:cxnLst/>
            <a:rect r="r" b="b" t="t" l="l"/>
            <a:pathLst>
              <a:path h="7116180" w="12679162">
                <a:moveTo>
                  <a:pt x="0" y="0"/>
                </a:moveTo>
                <a:lnTo>
                  <a:pt x="12679162" y="0"/>
                </a:lnTo>
                <a:lnTo>
                  <a:pt x="12679162" y="7116180"/>
                </a:lnTo>
                <a:lnTo>
                  <a:pt x="0" y="711618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91297" y="-372980"/>
            <a:ext cx="13817984" cy="2986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7"/>
              </a:lnSpc>
            </a:pPr>
            <a:r>
              <a:rPr lang="en-US" sz="12862">
                <a:solidFill>
                  <a:srgbClr val="623416"/>
                </a:solidFill>
                <a:latin typeface="Noticia Text"/>
                <a:ea typeface="Noticia Text"/>
                <a:cs typeface="Noticia Text"/>
                <a:sym typeface="Noticia Text"/>
              </a:rPr>
              <a:t>Giao diện trò chơi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1028700"/>
            <a:ext cx="5674871" cy="3922755"/>
          </a:xfrm>
          <a:custGeom>
            <a:avLst/>
            <a:gdLst/>
            <a:ahLst/>
            <a:cxnLst/>
            <a:rect r="r" b="b" t="t" l="l"/>
            <a:pathLst>
              <a:path h="3922755" w="5674871">
                <a:moveTo>
                  <a:pt x="0" y="0"/>
                </a:moveTo>
                <a:lnTo>
                  <a:pt x="5674871" y="0"/>
                </a:lnTo>
                <a:lnTo>
                  <a:pt x="5674871" y="3922755"/>
                </a:lnTo>
                <a:lnTo>
                  <a:pt x="0" y="3922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3286896" y="0"/>
            <a:ext cx="5038531" cy="3086100"/>
          </a:xfrm>
          <a:custGeom>
            <a:avLst/>
            <a:gdLst/>
            <a:ahLst/>
            <a:cxnLst/>
            <a:rect r="r" b="b" t="t" l="l"/>
            <a:pathLst>
              <a:path h="3086100" w="5038531">
                <a:moveTo>
                  <a:pt x="5038531" y="0"/>
                </a:moveTo>
                <a:lnTo>
                  <a:pt x="0" y="0"/>
                </a:lnTo>
                <a:lnTo>
                  <a:pt x="0" y="3086100"/>
                </a:lnTo>
                <a:lnTo>
                  <a:pt x="5038531" y="3086100"/>
                </a:lnTo>
                <a:lnTo>
                  <a:pt x="503853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830445">
            <a:off x="15923513" y="6418408"/>
            <a:ext cx="3504715" cy="2994561"/>
          </a:xfrm>
          <a:custGeom>
            <a:avLst/>
            <a:gdLst/>
            <a:ahLst/>
            <a:cxnLst/>
            <a:rect r="r" b="b" t="t" l="l"/>
            <a:pathLst>
              <a:path h="2994561" w="3504715">
                <a:moveTo>
                  <a:pt x="0" y="0"/>
                </a:moveTo>
                <a:lnTo>
                  <a:pt x="3504715" y="0"/>
                </a:lnTo>
                <a:lnTo>
                  <a:pt x="3504715" y="2994561"/>
                </a:lnTo>
                <a:lnTo>
                  <a:pt x="0" y="29945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3196359" y="9088264"/>
            <a:ext cx="4218836" cy="1360575"/>
          </a:xfrm>
          <a:custGeom>
            <a:avLst/>
            <a:gdLst/>
            <a:ahLst/>
            <a:cxnLst/>
            <a:rect r="r" b="b" t="t" l="l"/>
            <a:pathLst>
              <a:path h="1360575" w="4218836">
                <a:moveTo>
                  <a:pt x="4218837" y="0"/>
                </a:moveTo>
                <a:lnTo>
                  <a:pt x="0" y="0"/>
                </a:lnTo>
                <a:lnTo>
                  <a:pt x="0" y="1360575"/>
                </a:lnTo>
                <a:lnTo>
                  <a:pt x="4218837" y="1360575"/>
                </a:lnTo>
                <a:lnTo>
                  <a:pt x="421883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-201555" y="7401513"/>
            <a:ext cx="5322912" cy="3679463"/>
          </a:xfrm>
          <a:custGeom>
            <a:avLst/>
            <a:gdLst/>
            <a:ahLst/>
            <a:cxnLst/>
            <a:rect r="r" b="b" t="t" l="l"/>
            <a:pathLst>
              <a:path h="3679463" w="5322912">
                <a:moveTo>
                  <a:pt x="0" y="3679463"/>
                </a:moveTo>
                <a:lnTo>
                  <a:pt x="5322912" y="3679463"/>
                </a:lnTo>
                <a:lnTo>
                  <a:pt x="5322912" y="0"/>
                </a:lnTo>
                <a:lnTo>
                  <a:pt x="0" y="0"/>
                </a:lnTo>
                <a:lnTo>
                  <a:pt x="0" y="3679463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000458" y="2613882"/>
            <a:ext cx="12399662" cy="7005809"/>
          </a:xfrm>
          <a:custGeom>
            <a:avLst/>
            <a:gdLst/>
            <a:ahLst/>
            <a:cxnLst/>
            <a:rect r="r" b="b" t="t" l="l"/>
            <a:pathLst>
              <a:path h="7005809" w="12399662">
                <a:moveTo>
                  <a:pt x="0" y="0"/>
                </a:moveTo>
                <a:lnTo>
                  <a:pt x="12399662" y="0"/>
                </a:lnTo>
                <a:lnTo>
                  <a:pt x="12399662" y="7005809"/>
                </a:lnTo>
                <a:lnTo>
                  <a:pt x="0" y="700580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91297" y="-372980"/>
            <a:ext cx="13817984" cy="2986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7"/>
              </a:lnSpc>
            </a:pPr>
            <a:r>
              <a:rPr lang="en-US" sz="12862">
                <a:solidFill>
                  <a:srgbClr val="623416"/>
                </a:solidFill>
                <a:latin typeface="Noticia Text"/>
                <a:ea typeface="Noticia Text"/>
                <a:cs typeface="Noticia Text"/>
                <a:sym typeface="Noticia Text"/>
              </a:rPr>
              <a:t>Giao diện trò chơi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45" t="-1196" r="-66666" b="-153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82754" y="3604904"/>
            <a:ext cx="899992" cy="89999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4311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2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314294" y="3573861"/>
            <a:ext cx="899992" cy="89999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4311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28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735945" y="1853383"/>
            <a:ext cx="6842173" cy="6842173"/>
          </a:xfrm>
          <a:custGeom>
            <a:avLst/>
            <a:gdLst/>
            <a:ahLst/>
            <a:cxnLst/>
            <a:rect r="r" b="b" t="t" l="l"/>
            <a:pathLst>
              <a:path h="6842173" w="6842173">
                <a:moveTo>
                  <a:pt x="0" y="0"/>
                </a:moveTo>
                <a:lnTo>
                  <a:pt x="6842173" y="0"/>
                </a:lnTo>
                <a:lnTo>
                  <a:pt x="6842173" y="6842172"/>
                </a:lnTo>
                <a:lnTo>
                  <a:pt x="0" y="68421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12586" y="1691458"/>
            <a:ext cx="11840219" cy="1483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80"/>
              </a:lnSpc>
              <a:spcBef>
                <a:spcPct val="0"/>
              </a:spcBef>
            </a:pPr>
            <a:r>
              <a:rPr lang="en-US" b="true" sz="8700">
                <a:solidFill>
                  <a:srgbClr val="543110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NGÔN NGỮ LẬP TRÌNH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7929" y="3666246"/>
            <a:ext cx="809642" cy="695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2"/>
              </a:lnSpc>
              <a:spcBef>
                <a:spcPct val="0"/>
              </a:spcBef>
            </a:pPr>
            <a:r>
              <a:rPr lang="en-US" b="true" sz="4109">
                <a:solidFill>
                  <a:srgbClr val="543110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314294" y="4748750"/>
            <a:ext cx="5183890" cy="4271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7731" indent="-263866" lvl="1">
              <a:lnSpc>
                <a:spcPts val="3422"/>
              </a:lnSpc>
              <a:buFont typeface="Arial"/>
              <a:buChar char="•"/>
            </a:pPr>
            <a:r>
              <a:rPr lang="en-US" b="true" sz="2444">
                <a:solidFill>
                  <a:srgbClr val="4B412E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Dễ học, dễ dùng – Cú pháp rõ ràng, hướng đối tượng, giúp lập trình nhanh và hiệu quả.</a:t>
            </a:r>
          </a:p>
          <a:p>
            <a:pPr algn="l" marL="527731" indent="-263866" lvl="1">
              <a:lnSpc>
                <a:spcPts val="3422"/>
              </a:lnSpc>
              <a:buFont typeface="Arial"/>
              <a:buChar char="•"/>
            </a:pPr>
            <a:r>
              <a:rPr lang="en-US" b="true" sz="2444">
                <a:solidFill>
                  <a:srgbClr val="4B412E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Hiệu suất ổn định – Quản lý bộ nhớ thông minh, chạy mượt mà, phù hợp cho game development.</a:t>
            </a:r>
          </a:p>
          <a:p>
            <a:pPr algn="l" marL="527731" indent="-263866" lvl="1">
              <a:lnSpc>
                <a:spcPts val="3422"/>
              </a:lnSpc>
              <a:buFont typeface="Arial"/>
              <a:buChar char="•"/>
            </a:pPr>
            <a:r>
              <a:rPr lang="en-US" b="true" sz="2444">
                <a:solidFill>
                  <a:srgbClr val="4B412E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Đa nền tảng – Hỗ trợ nhiều hệ điều hành, dễ dàng mở rộng và triển khai game.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59469" y="3635203"/>
            <a:ext cx="809642" cy="695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2"/>
              </a:lnSpc>
              <a:spcBef>
                <a:spcPct val="0"/>
              </a:spcBef>
            </a:pPr>
            <a:r>
              <a:rPr lang="en-US" b="true" sz="4109">
                <a:solidFill>
                  <a:srgbClr val="543110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95464" y="3721194"/>
            <a:ext cx="4071180" cy="596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6"/>
              </a:lnSpc>
              <a:spcBef>
                <a:spcPct val="0"/>
              </a:spcBef>
            </a:pPr>
            <a:r>
              <a:rPr lang="en-US" b="true" sz="3504" spc="84">
                <a:solidFill>
                  <a:srgbClr val="543110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Giới thiệu về C#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13461" y="3690151"/>
            <a:ext cx="4084723" cy="596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6"/>
              </a:lnSpc>
              <a:spcBef>
                <a:spcPct val="0"/>
              </a:spcBef>
            </a:pPr>
            <a:r>
              <a:rPr lang="en-US" b="true" sz="3504" spc="84">
                <a:solidFill>
                  <a:srgbClr val="543110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Ưu điểm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82754" y="4779793"/>
            <a:ext cx="5183890" cy="2128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2"/>
              </a:lnSpc>
            </a:pPr>
            <a:r>
              <a:rPr lang="en-US" sz="2444" b="true">
                <a:solidFill>
                  <a:srgbClr val="4B412E"/>
                </a:solidFill>
                <a:latin typeface="Noticia Text Bold"/>
                <a:ea typeface="Noticia Text Bold"/>
                <a:cs typeface="Noticia Text Bold"/>
                <a:sym typeface="Noticia Text Bold"/>
              </a:rPr>
              <a:t>C# là một ngôn ngữ lập trình hướng đối tượng mạnh mẽ do Microsoft phát triển, phổ biến trong lập trình ứng dụng, đặc biệt là game development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DAGiGnd3heA</dc:identifier>
  <dcterms:modified xsi:type="dcterms:W3CDTF">2011-08-01T06:04:30Z</dcterms:modified>
  <cp:revision>1</cp:revision>
  <dc:title>GIao diện trò chơi</dc:title>
</cp:coreProperties>
</file>

<file path=docProps/thumbnail.jpeg>
</file>